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F6E5409-56A9-4D5D-88D9-E699DFE1A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C88E4C5-DCA2-4577-994F-25D248751C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56B651E-AC6E-440C-B4FC-87918803F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CFA6-AE95-4425-9B5B-0F382633A807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772CE74-C4FD-4211-891D-D6323CDF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05D2CAD-E6E5-4BCB-B980-73D3A689C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103E-B10A-4B26-95E0-FD8DB24671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7716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F1F3AA-AEE5-46A5-B23E-7A22BDDA5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CE42A1B-D1BF-489C-BAF1-173742981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083DC93-41D1-44EF-BC59-3498E681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CFA6-AE95-4425-9B5B-0F382633A807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3798797-16B4-4565-9B7E-876CAEF8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D5B807A-C7AD-4F91-90D9-0F651355E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103E-B10A-4B26-95E0-FD8DB24671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6035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0A0CEE7E-0F75-4EE5-98F3-4EF3D289C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53F1FD6E-7191-48D4-BB86-CCEF7F903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5F9BCAF-662D-44E8-9565-707E45730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CFA6-AE95-4425-9B5B-0F382633A807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D2A1982-B132-4748-9766-BCB37134B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B64B972-7A21-4C7C-8424-F75FFD9B9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103E-B10A-4B26-95E0-FD8DB24671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686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1DE1A88-8411-463A-842F-5C8A6A089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626B816-265A-4B0D-8C57-AABECCC2E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2A0B42C-68DD-4EF1-8955-EA2FE6688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CFA6-AE95-4425-9B5B-0F382633A807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459E605-699A-4F6A-9112-C7BE863B7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92945B7-D115-4187-9C66-59CFAC820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103E-B10A-4B26-95E0-FD8DB24671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1059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EF91927-D4B0-4A2A-8F3D-6049331FF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68D9F9B-0D56-462A-91A5-67F673D5F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015004A-C3EB-4EC8-B9B6-C3C316649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CFA6-AE95-4425-9B5B-0F382633A807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BA6B25A-9652-4354-8F24-3805F9358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DEC36A0-7A62-491A-9380-5FF1769E9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103E-B10A-4B26-95E0-FD8DB24671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349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DE0584-6F2E-40C4-9784-EF2B1ECA4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C419651-9D85-4F86-966D-6D1405D8DA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7F6F759-DC93-4E60-9E1B-42EB943CD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DEA0EC6-AE37-4A40-87DB-E7FEE3110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CFA6-AE95-4425-9B5B-0F382633A807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690EDEF-6731-491F-A3FB-FDF753B03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B76BC84-7FD6-432B-AACE-7FEE95723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103E-B10A-4B26-95E0-FD8DB24671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8842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FC6C218-5807-4C24-B388-5EFDFEACF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36273DA-6A55-4FAC-BA82-B8524F471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E35DCB9-F4CE-43C1-BA9B-6C29750B25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89BED3C0-94F2-44D2-8280-A4546ECFDB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D729E1A-FE01-41B6-B24F-61B0D90CE7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9C1E5FA3-A200-478A-BB8E-9E06F241C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CFA6-AE95-4425-9B5B-0F382633A807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9084E456-A4C4-46DB-BC3B-30A6109EB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9D5161FC-9343-4A44-A9C1-BCEBC5D35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103E-B10A-4B26-95E0-FD8DB24671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5525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7890412-2D12-4ADD-B6A4-EE761E377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45FD724-59CC-4ECE-97CB-36E11DD3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CFA6-AE95-4425-9B5B-0F382633A807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962B483C-413F-4026-991A-6B8DC5E06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6C42E44-ACB3-49AF-907B-A15694E5A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103E-B10A-4B26-95E0-FD8DB24671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1355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0BEADEFC-4787-4F78-B5FA-7586037C7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CFA6-AE95-4425-9B5B-0F382633A807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41DDE3E6-FFAB-460A-8AD8-CADFEB26F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3EF30D3-8ACF-496E-99C5-9C0DA97CF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103E-B10A-4B26-95E0-FD8DB24671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7174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6EBAE5D-B459-4461-81BE-0F9A64390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6ED4ED3-D0B9-468B-8CCE-5D4BD934B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CCC7C8D-311B-421A-B249-60AD662B0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19FDCDC-5F54-4B56-A45E-602DBF3E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CFA6-AE95-4425-9B5B-0F382633A807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099288F-7B79-4EE1-B027-F52D48372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8C029CA-66E4-4A5E-BB95-803235C23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103E-B10A-4B26-95E0-FD8DB24671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363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0C23A82-6059-4133-88F7-F16E543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B1E72FDE-193B-4A86-8B97-BD41F81820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D0BF28C-B539-4B4A-B3AB-8D225CCAD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8B1E331-D2FC-4449-A5FF-BA9D6430B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CFA6-AE95-4425-9B5B-0F382633A807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3FCB5E8-D66C-4572-B4B2-B2C442C5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0BDBA7E-421B-4769-9D5A-9EE7A8AF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103E-B10A-4B26-95E0-FD8DB24671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622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E3D7106D-F387-4100-9C44-B88D9446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85300AA-2A77-4137-B807-FF4EB5AC7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0954E62-8019-4874-9480-E0B206E128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9CFA6-AE95-4425-9B5B-0F382633A807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536A00A-7587-44A7-9ABC-447C8F3D3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226F280-8A78-427C-BF23-B3534E356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1103E-B10A-4B26-95E0-FD8DB24671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913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70E570BA-BF30-4657-B1EB-396B82073062}"/>
              </a:ext>
            </a:extLst>
          </p:cNvPr>
          <p:cNvSpPr/>
          <p:nvPr/>
        </p:nvSpPr>
        <p:spPr>
          <a:xfrm>
            <a:off x="562423" y="333465"/>
            <a:ext cx="4129657" cy="110799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8000"/>
              </a:srgb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6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ce Script MT" panose="030303020206070C0B05" pitchFamily="66" charset="0"/>
              </a:rPr>
              <a:t>Léteznek oly dolgok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433A6A50-15CF-41EC-86D9-60743D11D0D4}"/>
              </a:ext>
            </a:extLst>
          </p:cNvPr>
          <p:cNvSpPr/>
          <p:nvPr/>
        </p:nvSpPr>
        <p:spPr>
          <a:xfrm>
            <a:off x="1074304" y="1715004"/>
            <a:ext cx="10229082" cy="110799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6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ce Script MT" panose="030303020206070C0B05" pitchFamily="66" charset="0"/>
              </a:rPr>
              <a:t>Melyek valódi, magasztos és örök éréket képviselnek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C3C09EB5-10FF-4A36-AC6B-7578FEC96C2C}"/>
              </a:ext>
            </a:extLst>
          </p:cNvPr>
          <p:cNvSpPr/>
          <p:nvPr/>
        </p:nvSpPr>
        <p:spPr>
          <a:xfrm>
            <a:off x="3623936" y="3176056"/>
            <a:ext cx="8065028" cy="110799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84000"/>
              </a:srgb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6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ce Script MT" panose="030303020206070C0B05" pitchFamily="66" charset="0"/>
              </a:rPr>
              <a:t>S melyeket Ön is oly szerényen képvisel</a:t>
            </a:r>
          </a:p>
        </p:txBody>
      </p:sp>
    </p:spTree>
    <p:extLst>
      <p:ext uri="{BB962C8B-B14F-4D97-AF65-F5344CB8AC3E}">
        <p14:creationId xmlns:p14="http://schemas.microsoft.com/office/powerpoint/2010/main" val="4194708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6FE33D41-E39E-40BE-8931-D2F4127343D9}"/>
              </a:ext>
            </a:extLst>
          </p:cNvPr>
          <p:cNvSpPr/>
          <p:nvPr/>
        </p:nvSpPr>
        <p:spPr>
          <a:xfrm>
            <a:off x="2090078" y="75048"/>
            <a:ext cx="8369664" cy="923330"/>
          </a:xfrm>
          <a:prstGeom prst="rect">
            <a:avLst/>
          </a:prstGeom>
          <a:noFill/>
          <a:effectLst>
            <a:outerShdw blurRad="177800" dir="6300000" sx="25000" sy="25000" algn="ctr" rotWithShape="0">
              <a:srgbClr val="000000">
                <a:alpha val="62000"/>
              </a:srgb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elix Titling" panose="04060505060202020A04" pitchFamily="82" charset="0"/>
              </a:rPr>
              <a:t>Fájdalom s szenvedés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0154033D-545F-4C17-BEC2-DC41BEAAFA33}"/>
              </a:ext>
            </a:extLst>
          </p:cNvPr>
          <p:cNvSpPr/>
          <p:nvPr/>
        </p:nvSpPr>
        <p:spPr>
          <a:xfrm>
            <a:off x="176016" y="1078901"/>
            <a:ext cx="7923964" cy="923330"/>
          </a:xfrm>
          <a:prstGeom prst="rect">
            <a:avLst/>
          </a:prstGeom>
          <a:noFill/>
          <a:effectLst>
            <a:outerShdw blurRad="101600" dist="50800" dir="5400000" algn="ctr" rotWithShape="0">
              <a:srgbClr val="000000">
                <a:alpha val="70000"/>
              </a:srgb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0" cap="none" spc="0" dirty="0" err="1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lackadder ITC" panose="04020505051007020D02" pitchFamily="82" charset="0"/>
              </a:rPr>
              <a:t>Érinte</a:t>
            </a:r>
            <a:r>
              <a:rPr lang="hu-HU" sz="5400" b="0" cap="none" spc="0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lackadder ITC" panose="04020505051007020D02" pitchFamily="82" charset="0"/>
              </a:rPr>
              <a:t> már elalvás, halálnak árnya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1EEFBC7E-D68D-43D3-AE65-78A15A211567}"/>
              </a:ext>
            </a:extLst>
          </p:cNvPr>
          <p:cNvSpPr/>
          <p:nvPr/>
        </p:nvSpPr>
        <p:spPr>
          <a:xfrm rot="315433">
            <a:off x="1755885" y="5044613"/>
            <a:ext cx="9038052" cy="92333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87000"/>
              </a:srgb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0" cap="none" spc="0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lackadder ITC" panose="04020505051007020D02" pitchFamily="82" charset="0"/>
              </a:rPr>
              <a:t>S mi alkotók  fogjuk meg e kietlen érzést</a:t>
            </a:r>
          </a:p>
        </p:txBody>
      </p:sp>
    </p:spTree>
    <p:extLst>
      <p:ext uri="{BB962C8B-B14F-4D97-AF65-F5344CB8AC3E}">
        <p14:creationId xmlns:p14="http://schemas.microsoft.com/office/powerpoint/2010/main" val="40766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FE61AA3E-F2C9-4D41-B3CD-613754927424}"/>
              </a:ext>
            </a:extLst>
          </p:cNvPr>
          <p:cNvSpPr/>
          <p:nvPr/>
        </p:nvSpPr>
        <p:spPr>
          <a:xfrm>
            <a:off x="6637466" y="1003337"/>
            <a:ext cx="555453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Gill Sans MT Ext Condensed Bold" panose="020B0902020104020203" pitchFamily="34" charset="-18"/>
              </a:rPr>
              <a:t>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Gill Sans MT Ext Condensed Bold" panose="020B0902020104020203" pitchFamily="34" charset="-18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latin typeface="Gill Sans MT Ext Condensed Bold" panose="020B0902020104020203" pitchFamily="34" charset="-18"/>
              </a:rPr>
              <a:t>költő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Gill Sans MT Ext Condensed Bold" panose="020B0902020104020203" pitchFamily="34" charset="-18"/>
              </a:rPr>
              <a:t>,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latin typeface="Gill Sans MT Ext Condensed Bold" panose="020B0902020104020203" pitchFamily="34" charset="-18"/>
              </a:rPr>
              <a:t>az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Gill Sans MT Ext Condensed Bold" panose="020B0902020104020203" pitchFamily="34" charset="-18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latin typeface="Gill Sans MT Ext Condensed Bold" panose="020B0902020104020203" pitchFamily="34" charset="-18"/>
              </a:rPr>
              <a:t>orvos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Gill Sans MT Ext Condensed Bold" panose="020B0902020104020203" pitchFamily="34" charset="-18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latin typeface="Gill Sans MT Ext Condensed Bold" panose="020B0902020104020203" pitchFamily="34" charset="-18"/>
              </a:rPr>
              <a:t>és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Gill Sans MT Ext Condensed Bold" panose="020B0902020104020203" pitchFamily="34" charset="-18"/>
              </a:rPr>
              <a:t> a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latin typeface="Gill Sans MT Ext Condensed Bold" panose="020B0902020104020203" pitchFamily="34" charset="-18"/>
              </a:rPr>
              <a:t>bolond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Gill Sans MT Ext Condensed Bold" panose="020B0902020104020203" pitchFamily="34" charset="-18"/>
              </a:rPr>
              <a:t> – </a:t>
            </a:r>
            <a:endParaRPr lang="hu-HU" sz="4000" dirty="0">
              <a:solidFill>
                <a:schemeClr val="bg2">
                  <a:lumMod val="50000"/>
                </a:schemeClr>
              </a:solidFill>
              <a:latin typeface="Gill Sans MT Ext Condensed Bold" panose="020B0902020104020203" pitchFamily="34" charset="-18"/>
            </a:endParaRPr>
          </a:p>
          <a:p>
            <a:pPr algn="ctr"/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latin typeface="Gill Sans MT Ext Condensed Bold" panose="020B0902020104020203" pitchFamily="34" charset="-18"/>
              </a:rPr>
              <a:t>belőlük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Gill Sans MT Ext Condensed Bold" panose="020B0902020104020203" pitchFamily="34" charset="-18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latin typeface="Gill Sans MT Ext Condensed Bold" panose="020B0902020104020203" pitchFamily="34" charset="-18"/>
              </a:rPr>
              <a:t>egy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Gill Sans MT Ext Condensed Bold" panose="020B0902020104020203" pitchFamily="34" charset="-18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latin typeface="Gill Sans MT Ext Condensed Bold" panose="020B0902020104020203" pitchFamily="34" charset="-18"/>
              </a:rPr>
              <a:t>csipetnyit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Gill Sans MT Ext Condensed Bold" panose="020B0902020104020203" pitchFamily="34" charset="-18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latin typeface="Gill Sans MT Ext Condensed Bold" panose="020B0902020104020203" pitchFamily="34" charset="-18"/>
              </a:rPr>
              <a:t>mindenki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Gill Sans MT Ext Condensed Bold" panose="020B0902020104020203" pitchFamily="34" charset="-18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latin typeface="Gill Sans MT Ext Condensed Bold" panose="020B0902020104020203" pitchFamily="34" charset="-18"/>
              </a:rPr>
              <a:t>magában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Gill Sans MT Ext Condensed Bold" panose="020B0902020104020203" pitchFamily="34" charset="-18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latin typeface="Gill Sans MT Ext Condensed Bold" panose="020B0902020104020203" pitchFamily="34" charset="-18"/>
              </a:rPr>
              <a:t>hord</a:t>
            </a:r>
            <a:endParaRPr lang="hu-HU" sz="4000" b="0" cap="none" spc="0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ill Sans MT Ext Condensed Bold" panose="020B0902020104020203" pitchFamily="34" charset="-18"/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CE916051-B493-4C49-90AE-FA2C7BCE4703}"/>
              </a:ext>
            </a:extLst>
          </p:cNvPr>
          <p:cNvSpPr/>
          <p:nvPr/>
        </p:nvSpPr>
        <p:spPr>
          <a:xfrm rot="20354435">
            <a:off x="-66294" y="330069"/>
            <a:ext cx="3737177" cy="110799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6000"/>
              </a:srgb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6600" b="0" cap="none" spc="0" dirty="0">
                <a:ln w="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MT Ext Condensed Bold" panose="020B0902020104020203" pitchFamily="34" charset="-18"/>
              </a:rPr>
              <a:t>Művészet s alkotás</a:t>
            </a:r>
          </a:p>
        </p:txBody>
      </p:sp>
    </p:spTree>
    <p:extLst>
      <p:ext uri="{BB962C8B-B14F-4D97-AF65-F5344CB8AC3E}">
        <p14:creationId xmlns:p14="http://schemas.microsoft.com/office/powerpoint/2010/main" val="140000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0DAD5B8E-586C-4987-92F0-B92D87411691}"/>
              </a:ext>
            </a:extLst>
          </p:cNvPr>
          <p:cNvSpPr/>
          <p:nvPr/>
        </p:nvSpPr>
        <p:spPr>
          <a:xfrm rot="21031650">
            <a:off x="84233" y="110340"/>
            <a:ext cx="4807726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7200" b="1" cap="none" spc="0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ce Script MT" panose="030303020206070C0B05" pitchFamily="66" charset="0"/>
              </a:rPr>
              <a:t>Szerelem s szenvedély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3B74DA0E-44A1-4918-B8F9-A8C8BBEA6A49}"/>
              </a:ext>
            </a:extLst>
          </p:cNvPr>
          <p:cNvSpPr/>
          <p:nvPr/>
        </p:nvSpPr>
        <p:spPr>
          <a:xfrm>
            <a:off x="1033036" y="1516221"/>
            <a:ext cx="2254143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5000"/>
              </a:srgb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8000" b="1" dirty="0">
                <a:ln w="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ce Script MT" panose="030303020206070C0B05" pitchFamily="66" charset="0"/>
              </a:rPr>
              <a:t>S</a:t>
            </a:r>
            <a:r>
              <a:rPr lang="hu-HU" sz="8000" b="1" cap="none" spc="0" dirty="0">
                <a:ln w="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ce Script MT" panose="030303020206070C0B05" pitchFamily="66" charset="0"/>
              </a:rPr>
              <a:t>zeretni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B290535A-2C96-4B7A-A9FE-45185F9E535E}"/>
              </a:ext>
            </a:extLst>
          </p:cNvPr>
          <p:cNvSpPr/>
          <p:nvPr/>
        </p:nvSpPr>
        <p:spPr>
          <a:xfrm>
            <a:off x="8426499" y="1516222"/>
            <a:ext cx="3568606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5000"/>
              </a:srgb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8000" b="1" cap="none" spc="0" dirty="0">
                <a:ln w="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ce Script MT" panose="030303020206070C0B05" pitchFamily="66" charset="0"/>
              </a:rPr>
              <a:t>Szeretve lenni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B89A46A0-927B-4CBF-A1A8-7E8A0B15DCB9}"/>
              </a:ext>
            </a:extLst>
          </p:cNvPr>
          <p:cNvSpPr/>
          <p:nvPr/>
        </p:nvSpPr>
        <p:spPr>
          <a:xfrm>
            <a:off x="3028979" y="2530014"/>
            <a:ext cx="6014788" cy="92333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6000"/>
              </a:srgb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agara Solid" panose="04020502070702020202" pitchFamily="82" charset="0"/>
              </a:rPr>
              <a:t>S mily könnyfakasztó ha megszakad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27DF59FA-DEF0-450F-9461-399986AF879A}"/>
              </a:ext>
            </a:extLst>
          </p:cNvPr>
          <p:cNvSpPr/>
          <p:nvPr/>
        </p:nvSpPr>
        <p:spPr>
          <a:xfrm>
            <a:off x="3287179" y="4698042"/>
            <a:ext cx="5730268" cy="175432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5000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cap="none" spc="0" dirty="0">
                <a:ln w="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ce Script MT" panose="030303020206070C0B05" pitchFamily="66" charset="0"/>
              </a:rPr>
              <a:t>De béke kell hogy honoljon szívünkben</a:t>
            </a:r>
          </a:p>
        </p:txBody>
      </p:sp>
    </p:spTree>
    <p:extLst>
      <p:ext uri="{BB962C8B-B14F-4D97-AF65-F5344CB8AC3E}">
        <p14:creationId xmlns:p14="http://schemas.microsoft.com/office/powerpoint/2010/main" val="406639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842DFBD7-916A-40A4-BD8D-C45B8F83AD15}"/>
              </a:ext>
            </a:extLst>
          </p:cNvPr>
          <p:cNvSpPr/>
          <p:nvPr/>
        </p:nvSpPr>
        <p:spPr>
          <a:xfrm>
            <a:off x="3929708" y="164500"/>
            <a:ext cx="4352474" cy="92333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dirty="0">
                <a:ln w="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agara Solid" panose="04020502070702020202" pitchFamily="82" charset="0"/>
              </a:rPr>
              <a:t>K</a:t>
            </a:r>
            <a:r>
              <a:rPr lang="hu-HU" sz="5400" cap="none" spc="0" dirty="0">
                <a:ln w="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agara Solid" panose="04020502070702020202" pitchFamily="82" charset="0"/>
              </a:rPr>
              <a:t>agylóban a drágagyöngy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4EFE10F6-F85F-43FF-BDED-A26E8F6951A3}"/>
              </a:ext>
            </a:extLst>
          </p:cNvPr>
          <p:cNvSpPr/>
          <p:nvPr/>
        </p:nvSpPr>
        <p:spPr>
          <a:xfrm>
            <a:off x="4064360" y="1933665"/>
            <a:ext cx="4083169" cy="212365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89000"/>
              </a:srgb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400" b="0" cap="none" spc="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agara Solid" panose="04020502070702020202" pitchFamily="82" charset="0"/>
              </a:rPr>
              <a:t>Gyarló emberek vagyunk,</a:t>
            </a:r>
          </a:p>
          <a:p>
            <a:pPr algn="ctr"/>
            <a:r>
              <a:rPr lang="hu-HU" sz="4400" b="0" cap="none" spc="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agara Solid" panose="04020502070702020202" pitchFamily="82" charset="0"/>
              </a:rPr>
              <a:t> de amit létrehozunk, hiszem,</a:t>
            </a:r>
          </a:p>
          <a:p>
            <a:pPr algn="ctr"/>
            <a:r>
              <a:rPr lang="hu-HU" sz="4400" b="0" cap="none" spc="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agara Solid" panose="04020502070702020202" pitchFamily="82" charset="0"/>
              </a:rPr>
              <a:t> hogy annak értéke örök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818E0443-240D-4103-86BF-AC2D61587490}"/>
              </a:ext>
            </a:extLst>
          </p:cNvPr>
          <p:cNvSpPr/>
          <p:nvPr/>
        </p:nvSpPr>
        <p:spPr>
          <a:xfrm>
            <a:off x="6517078" y="4441493"/>
            <a:ext cx="414729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8800" b="0" cap="none" spc="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ce Script MT" panose="030303020206070C0B05" pitchFamily="66" charset="0"/>
              </a:rPr>
              <a:t>Madách Imre</a:t>
            </a:r>
          </a:p>
        </p:txBody>
      </p:sp>
    </p:spTree>
    <p:extLst>
      <p:ext uri="{BB962C8B-B14F-4D97-AF65-F5344CB8AC3E}">
        <p14:creationId xmlns:p14="http://schemas.microsoft.com/office/powerpoint/2010/main" val="280673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91</Words>
  <Application>Microsoft Office PowerPoint</Application>
  <PresentationFormat>Szélesvásznú</PresentationFormat>
  <Paragraphs>19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4" baseType="lpstr">
      <vt:lpstr>Arial</vt:lpstr>
      <vt:lpstr>Blackadder ITC</vt:lpstr>
      <vt:lpstr>Calibri</vt:lpstr>
      <vt:lpstr>Calibri Light</vt:lpstr>
      <vt:lpstr>Felix Titling</vt:lpstr>
      <vt:lpstr>Gill Sans MT Ext Condensed Bold</vt:lpstr>
      <vt:lpstr>Niagara Solid</vt:lpstr>
      <vt:lpstr>Palace Script MT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Karádi Zita</dc:creator>
  <cp:lastModifiedBy>Karádi Zita</cp:lastModifiedBy>
  <cp:revision>14</cp:revision>
  <dcterms:created xsi:type="dcterms:W3CDTF">2018-03-08T22:31:11Z</dcterms:created>
  <dcterms:modified xsi:type="dcterms:W3CDTF">2018-03-09T15:49:40Z</dcterms:modified>
</cp:coreProperties>
</file>